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70" r:id="rId4"/>
    <p:sldId id="269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0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Probation-</a:t>
            </a:r>
            <a:br>
              <a:rPr lang="en-US" sz="4000" b="1" dirty="0" smtClean="0"/>
            </a:br>
            <a:endParaRPr lang="en-US" sz="4000" dirty="0" smtClean="0"/>
          </a:p>
          <a:p>
            <a:pPr lvl="1"/>
            <a:r>
              <a:rPr lang="en-US" sz="3800" dirty="0" smtClean="0"/>
              <a:t>Rehab offenders while protecting the community, no confinement</a:t>
            </a:r>
          </a:p>
          <a:p>
            <a:r>
              <a:rPr lang="en-US" sz="4000" b="1" dirty="0" smtClean="0"/>
              <a:t>Intermediate Sanctions- </a:t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Incarceration</a:t>
            </a:r>
            <a:r>
              <a:rPr lang="en-US" sz="4000" dirty="0" smtClean="0"/>
              <a:t>-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Death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Intermediate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Alternatives to prison- </a:t>
            </a:r>
          </a:p>
          <a:p>
            <a:pPr lvl="1"/>
            <a:r>
              <a:rPr lang="en-US" sz="3900" dirty="0" smtClean="0"/>
              <a:t>Fines</a:t>
            </a:r>
          </a:p>
          <a:p>
            <a:pPr lvl="1"/>
            <a:r>
              <a:rPr lang="en-US" sz="3900" b="1" dirty="0" smtClean="0"/>
              <a:t>Restitution</a:t>
            </a:r>
          </a:p>
          <a:p>
            <a:pPr lvl="1"/>
            <a:r>
              <a:rPr lang="en-US" sz="3900" dirty="0" smtClean="0"/>
              <a:t>Forfeiture</a:t>
            </a:r>
          </a:p>
          <a:p>
            <a:pPr lvl="1"/>
            <a:r>
              <a:rPr lang="en-US" sz="3900" b="1" dirty="0" smtClean="0"/>
              <a:t>House arrest</a:t>
            </a:r>
          </a:p>
          <a:p>
            <a:pPr lvl="1"/>
            <a:r>
              <a:rPr lang="en-US" sz="3900" b="1" dirty="0" smtClean="0"/>
              <a:t>Community service</a:t>
            </a:r>
          </a:p>
          <a:p>
            <a:pPr lvl="1"/>
            <a:r>
              <a:rPr lang="en-US" sz="3900" dirty="0" smtClean="0"/>
              <a:t>Day reporting centers</a:t>
            </a:r>
          </a:p>
          <a:p>
            <a:pPr lvl="1"/>
            <a:r>
              <a:rPr lang="en-US" sz="3900" dirty="0" smtClean="0"/>
              <a:t>Work release</a:t>
            </a:r>
          </a:p>
          <a:p>
            <a:pPr lvl="1"/>
            <a:r>
              <a:rPr lang="en-US" sz="3900" b="1" dirty="0" smtClean="0"/>
              <a:t>Boot camps</a:t>
            </a: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  <a:p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Incarceration-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Suspended sentence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Federal v. State</a:t>
            </a:r>
          </a:p>
          <a:p>
            <a:pPr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b="1" dirty="0" smtClean="0"/>
              <a:t>Jail vs. Prison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Corrections and the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Issues</a:t>
            </a:r>
            <a:r>
              <a:rPr lang="en-US" sz="3600" dirty="0" smtClean="0"/>
              <a:t>- limited constitutional rights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b="1" dirty="0" smtClean="0"/>
              <a:t>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Speech</a:t>
            </a:r>
            <a:r>
              <a:rPr lang="en-US" dirty="0" smtClean="0"/>
              <a:t>– </a:t>
            </a:r>
            <a:r>
              <a:rPr lang="en-US" sz="2800" dirty="0" smtClean="0"/>
              <a:t>mail and religious practices</a:t>
            </a:r>
          </a:p>
          <a:p>
            <a:pPr lvl="1"/>
            <a:r>
              <a:rPr lang="en-US" sz="2800" dirty="0" smtClean="0"/>
              <a:t>1974- two cases- officials can censor/ open mail</a:t>
            </a:r>
          </a:p>
          <a:p>
            <a:pPr lvl="1"/>
            <a:r>
              <a:rPr lang="en-US" sz="2800" dirty="0" smtClean="0"/>
              <a:t>1989-can ban outside publications, for security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b="1" dirty="0" smtClean="0"/>
              <a:t>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Unreasonable search and seizure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i="1" dirty="0" smtClean="0"/>
              <a:t>Little</a:t>
            </a:r>
            <a:r>
              <a:rPr lang="en-US" sz="2800" dirty="0" smtClean="0"/>
              <a:t> is unreasonable, for order and security</a:t>
            </a:r>
          </a:p>
          <a:p>
            <a:r>
              <a:rPr lang="en-US" sz="3200" b="1" dirty="0" smtClean="0"/>
              <a:t>8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Cruel and unusual </a:t>
            </a:r>
          </a:p>
          <a:p>
            <a:r>
              <a:rPr lang="en-US" sz="2800" i="1" dirty="0" smtClean="0"/>
              <a:t>Jackson v Bishop </a:t>
            </a:r>
            <a:r>
              <a:rPr lang="en-US" sz="2800" dirty="0" smtClean="0"/>
              <a:t>(1968)- corporal punishment is unconstitutional </a:t>
            </a:r>
          </a:p>
          <a:p>
            <a:r>
              <a:rPr lang="en-US" sz="2800" i="1" dirty="0" smtClean="0"/>
              <a:t>Estelle v. Gamble </a:t>
            </a:r>
            <a:r>
              <a:rPr lang="en-US" sz="2800" dirty="0" smtClean="0"/>
              <a:t>(1976)- deliberate indifference to medical needs violates the 8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r>
              <a:rPr lang="en-US" sz="2800" i="1" dirty="0" smtClean="0"/>
              <a:t>Rhodes v Chapman </a:t>
            </a:r>
            <a:r>
              <a:rPr lang="en-US" sz="2800" dirty="0" smtClean="0"/>
              <a:t>(1981)- overcrowding in and of itself is </a:t>
            </a:r>
            <a:r>
              <a:rPr lang="en-US" sz="2800" i="1" dirty="0" smtClean="0"/>
              <a:t>not</a:t>
            </a:r>
            <a:r>
              <a:rPr lang="en-US" sz="2800" dirty="0" smtClean="0"/>
              <a:t> cruel and unusual</a:t>
            </a:r>
          </a:p>
          <a:p>
            <a:r>
              <a:rPr lang="en-US" sz="3200" b="1" dirty="0" smtClean="0"/>
              <a:t>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Equal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303</TotalTime>
  <Words>126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Perpetua</vt:lpstr>
      <vt:lpstr>Wingdings 2</vt:lpstr>
      <vt:lpstr>Equity</vt:lpstr>
      <vt:lpstr>Sentencing and Corrections</vt:lpstr>
      <vt:lpstr>Alternative corrections</vt:lpstr>
      <vt:lpstr>Intermediate Sanctions</vt:lpstr>
      <vt:lpstr>Incarceration-</vt:lpstr>
      <vt:lpstr>Corrections and the Court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Tim Bambenek</cp:lastModifiedBy>
  <cp:revision>45</cp:revision>
  <dcterms:created xsi:type="dcterms:W3CDTF">2012-05-16T16:47:42Z</dcterms:created>
  <dcterms:modified xsi:type="dcterms:W3CDTF">2016-11-08T14:43:31Z</dcterms:modified>
</cp:coreProperties>
</file>