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DA16-3417-458C-BEB4-385594F9022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0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DA16-3417-458C-BEB4-385594F9022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8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DA16-3417-458C-BEB4-385594F9022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4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DA16-3417-458C-BEB4-385594F9022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1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DA16-3417-458C-BEB4-385594F9022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8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DA16-3417-458C-BEB4-385594F9022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9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DA16-3417-458C-BEB4-385594F9022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8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DA16-3417-458C-BEB4-385594F9022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4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DA16-3417-458C-BEB4-385594F9022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1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DA16-3417-458C-BEB4-385594F9022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0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DA16-3417-458C-BEB4-385594F9022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90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2DA16-3417-458C-BEB4-385594F9022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8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0910"/>
            <a:ext cx="9144000" cy="1625600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Bias in the News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33601"/>
            <a:ext cx="9144000" cy="36483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can become more aware of bias by watching for the following journalistic techniques:</a:t>
            </a:r>
          </a:p>
          <a:p>
            <a:pPr marL="457200" indent="-457200">
              <a:buAutoNum type="arabicPeriod"/>
            </a:pPr>
            <a:r>
              <a:rPr lang="en-US" dirty="0" smtClean="0"/>
              <a:t>Selection &amp; Omission</a:t>
            </a:r>
          </a:p>
          <a:p>
            <a:pPr marL="457200" indent="-457200">
              <a:buAutoNum type="arabicPeriod"/>
            </a:pPr>
            <a:r>
              <a:rPr lang="en-US" dirty="0" smtClean="0"/>
              <a:t>Placement</a:t>
            </a:r>
          </a:p>
          <a:p>
            <a:pPr marL="457200" indent="-457200">
              <a:buAutoNum type="arabicPeriod"/>
            </a:pPr>
            <a:r>
              <a:rPr lang="en-US" dirty="0" smtClean="0"/>
              <a:t>Headline</a:t>
            </a:r>
          </a:p>
          <a:p>
            <a:pPr marL="457200" indent="-457200">
              <a:buAutoNum type="arabicPeriod"/>
            </a:pPr>
            <a:r>
              <a:rPr lang="en-US" dirty="0" smtClean="0"/>
              <a:t>Word Choice/Tone</a:t>
            </a:r>
          </a:p>
          <a:p>
            <a:pPr marL="457200" indent="-457200">
              <a:buAutoNum type="arabicPeriod"/>
            </a:pPr>
            <a:r>
              <a:rPr lang="en-US" dirty="0" smtClean="0"/>
              <a:t>Photo, Captions and Camera Angles</a:t>
            </a:r>
          </a:p>
          <a:p>
            <a:pPr marL="457200" indent="-457200">
              <a:buAutoNum type="arabicPeriod"/>
            </a:pPr>
            <a:r>
              <a:rPr lang="en-US" dirty="0" smtClean="0"/>
              <a:t>Names and Titles</a:t>
            </a:r>
          </a:p>
          <a:p>
            <a:pPr marL="457200" indent="-457200">
              <a:buAutoNum type="arabicPeriod"/>
            </a:pPr>
            <a:r>
              <a:rPr lang="en-US" dirty="0" smtClean="0"/>
              <a:t>Stats &amp; Crowd Counts</a:t>
            </a:r>
          </a:p>
          <a:p>
            <a:pPr marL="457200" indent="-457200">
              <a:buAutoNum type="arabicPeriod"/>
            </a:pPr>
            <a:r>
              <a:rPr lang="en-US" dirty="0" smtClean="0"/>
              <a:t>Source Control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94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15389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/>
              <a:t>Selection &amp; Omission</a:t>
            </a:r>
            <a:br>
              <a:rPr lang="en-US" sz="72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For example, if a few people boo during a speech, the reaction could be described as “remarks greeted by jeers” or ignored as “a handful of dissidents”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029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601"/>
            <a:ext cx="10515600" cy="3103418"/>
          </a:xfrm>
        </p:spPr>
        <p:txBody>
          <a:bodyPr/>
          <a:lstStyle/>
          <a:p>
            <a:pPr algn="ctr"/>
            <a:r>
              <a:rPr lang="en-US" sz="8000" b="1" dirty="0" smtClean="0"/>
              <a:t>Placement</a:t>
            </a:r>
            <a:br>
              <a:rPr lang="en-US" sz="80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*first = most important</a:t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2050" name="Picture 2" descr="http://faculty.washington.edu/jalbano/placemen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577" y="2844800"/>
            <a:ext cx="7684846" cy="3417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938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900" b="1" dirty="0" smtClean="0"/>
              <a:t>Headlines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sz="4800" b="1" dirty="0"/>
          </a:p>
        </p:txBody>
      </p:sp>
      <p:pic>
        <p:nvPicPr>
          <p:cNvPr id="1026" name="Picture 2" descr="Fox News headlin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46" y="2544185"/>
            <a:ext cx="5715000" cy="384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atterico.com/files/2011/04/Meanest-Budget-Cu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285" y="2302307"/>
            <a:ext cx="5158257" cy="401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194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Word Choice/Tone</a:t>
            </a:r>
            <a:endParaRPr lang="en-US" b="1" dirty="0"/>
          </a:p>
        </p:txBody>
      </p:sp>
      <p:pic>
        <p:nvPicPr>
          <p:cNvPr id="4098" name="Picture 2" descr="http://www.gaypatriot.net/wp-content/uploads/2012/06/Screen-shot-2012-06-14-at-9.52.12-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29" y="1989426"/>
            <a:ext cx="434340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065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Photo, Captions &amp; Camera Angles</a:t>
            </a:r>
            <a:endParaRPr lang="en-US" b="1" dirty="0"/>
          </a:p>
        </p:txBody>
      </p:sp>
      <p:pic>
        <p:nvPicPr>
          <p:cNvPr id="3074" name="Picture 2" descr="http://image.slidesharecdn.com/globalstudiesvocabularyandmediabiasvoacab-100915172840-phpapp01/95/global-studies-vocabulary-and-media-bias-voacab-5-728.jpg?cb=128457178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46" b="26710"/>
          <a:stretch/>
        </p:blipFill>
        <p:spPr bwMode="auto">
          <a:xfrm>
            <a:off x="1426601" y="1911928"/>
            <a:ext cx="9338797" cy="308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588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892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dirty="0" smtClean="0"/>
              <a:t>Use of Names &amp; Titles</a:t>
            </a:r>
            <a:br>
              <a:rPr lang="en-US" sz="73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*Terrorist vs. Freedom Fighter</a:t>
            </a:r>
            <a:br>
              <a:rPr lang="en-US" b="1" dirty="0" smtClean="0"/>
            </a:br>
            <a:r>
              <a:rPr lang="en-US" b="1" dirty="0" smtClean="0"/>
              <a:t>*Ex-con vs. served 20 </a:t>
            </a:r>
            <a:r>
              <a:rPr lang="en-US" b="1" dirty="0" err="1" smtClean="0"/>
              <a:t>yrs</a:t>
            </a:r>
            <a:r>
              <a:rPr lang="en-US" b="1" dirty="0" smtClean="0"/>
              <a:t> ago for minor offense</a:t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5122" name="Picture 2" descr="http://i.dailymail.co.uk/i/pix/2013/03/17/article-2294968-18BEB82C000005DC-160_640x85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16"/>
          <a:stretch/>
        </p:blipFill>
        <p:spPr bwMode="auto">
          <a:xfrm>
            <a:off x="1661103" y="2983345"/>
            <a:ext cx="3680734" cy="3666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age.slidesharecdn.com/howtodetectbiasinthenews-120828154225-phpapp01/95/how-to-detect-bias-in-the-news-12-6-728.jpg?cb=134616876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5" t="20898" r="46566" b="1066"/>
          <a:stretch/>
        </p:blipFill>
        <p:spPr bwMode="auto">
          <a:xfrm>
            <a:off x="7315200" y="3073227"/>
            <a:ext cx="3066473" cy="3784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585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564"/>
            <a:ext cx="10515600" cy="32789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 smtClean="0"/>
              <a:t>Stats &amp; Crowd Counts</a:t>
            </a:r>
            <a:br>
              <a:rPr lang="en-US" sz="80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*more than 900 people attended the event vs. fewer than 1,000 people showed up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6146" name="Picture 2" descr="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2" t="7865"/>
          <a:stretch/>
        </p:blipFill>
        <p:spPr bwMode="auto">
          <a:xfrm>
            <a:off x="3352800" y="2992582"/>
            <a:ext cx="5062103" cy="3492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240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86948"/>
          </a:xfrm>
        </p:spPr>
        <p:txBody>
          <a:bodyPr>
            <a:normAutofit/>
          </a:bodyPr>
          <a:lstStyle/>
          <a:p>
            <a:pPr algn="ctr"/>
            <a:r>
              <a:rPr lang="en-US" sz="7300" b="1" dirty="0" smtClean="0"/>
              <a:t>Source Control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*does the source have an agenda?</a:t>
            </a:r>
            <a:endParaRPr lang="en-US" b="1" dirty="0"/>
          </a:p>
        </p:txBody>
      </p:sp>
      <p:pic>
        <p:nvPicPr>
          <p:cNvPr id="7172" name="Picture 4" descr="https://ventrellaquest.files.wordpress.com/2014/03/foxnew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781" y="2679267"/>
            <a:ext cx="3826164" cy="337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s://upload.wikimedia.org/wikipedia/commons/thumb/7/74/MSNBC_logo.png/175px-MSNBC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75" y="2679267"/>
            <a:ext cx="4822825" cy="338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984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65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Bias in the News</vt:lpstr>
      <vt:lpstr>Selection &amp; Omission  For example, if a few people boo during a speech, the reaction could be described as “remarks greeted by jeers” or ignored as “a handful of dissidents”</vt:lpstr>
      <vt:lpstr>Placement  *first = most important </vt:lpstr>
      <vt:lpstr>Headlines </vt:lpstr>
      <vt:lpstr>Word Choice/Tone</vt:lpstr>
      <vt:lpstr>Photo, Captions &amp; Camera Angles</vt:lpstr>
      <vt:lpstr>Use of Names &amp; Titles  *Terrorist vs. Freedom Fighter *Ex-con vs. served 20 yrs ago for minor offense </vt:lpstr>
      <vt:lpstr>Stats &amp; Crowd Counts  *more than 900 people attended the event vs. fewer than 1,000 people showed up  </vt:lpstr>
      <vt:lpstr>Source Control *does the source have an agenda?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Bias in the News</dc:title>
  <dc:creator>Tim Bambenek</dc:creator>
  <cp:lastModifiedBy>Tim Bambenek</cp:lastModifiedBy>
  <cp:revision>9</cp:revision>
  <dcterms:created xsi:type="dcterms:W3CDTF">2016-08-11T21:05:29Z</dcterms:created>
  <dcterms:modified xsi:type="dcterms:W3CDTF">2016-08-14T02:59:07Z</dcterms:modified>
</cp:coreProperties>
</file>