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262" r:id="rId4"/>
    <p:sldId id="278" r:id="rId5"/>
    <p:sldId id="271" r:id="rId6"/>
    <p:sldId id="279" r:id="rId7"/>
    <p:sldId id="277" r:id="rId8"/>
    <p:sldId id="268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 snapToObjects="1">
      <p:cViewPr varScale="1">
        <p:scale>
          <a:sx n="59" d="100"/>
          <a:sy n="59" d="100"/>
        </p:scale>
        <p:origin x="15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7CB2467-9837-449B-88F2-B957207BF814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94085D0-A737-49E4-893F-672C0E3E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57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506E1-3464-435E-A322-579AADFC5831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641A1-7991-4C02-97D5-5A295E855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75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641A1-7991-4C02-97D5-5A295E85595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9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C56213-B4C4-4C5C-8EAE-01416D175C4F}" type="slidenum">
              <a:rPr smtClean="0"/>
              <a:pPr/>
              <a:t>‹#›</a:t>
            </a:fld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1B08DB-7CE0-C04F-98BF-C972FE10290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Sentencing and Corrections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Eighth Amendment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Protects against excessive bail/ fines, and cruel and unusual punishment</a:t>
            </a:r>
            <a:br>
              <a:rPr lang="en-US" sz="5400" dirty="0" smtClean="0"/>
            </a:br>
            <a:endParaRPr lang="en-US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715962"/>
          </a:xfrm>
        </p:spPr>
        <p:txBody>
          <a:bodyPr>
            <a:noAutofit/>
          </a:bodyPr>
          <a:lstStyle/>
          <a:p>
            <a:r>
              <a:rPr lang="en-US" b="1" dirty="0" smtClean="0"/>
              <a:t>Goals-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7772400" cy="5029200"/>
          </a:xfrm>
        </p:spPr>
        <p:txBody>
          <a:bodyPr>
            <a:normAutofit/>
          </a:bodyPr>
          <a:lstStyle/>
          <a:p>
            <a:pPr lvl="2"/>
            <a:r>
              <a:rPr lang="en-US" sz="4000" b="1" dirty="0" smtClean="0"/>
              <a:t>Retribution:</a:t>
            </a:r>
          </a:p>
          <a:p>
            <a:pPr lvl="5"/>
            <a:r>
              <a:rPr lang="en-US" sz="3800" dirty="0" smtClean="0"/>
              <a:t>eye for an eye…</a:t>
            </a:r>
          </a:p>
          <a:p>
            <a:pPr lvl="2"/>
            <a:r>
              <a:rPr lang="en-US" sz="4000" b="1" dirty="0" smtClean="0"/>
              <a:t>Deterrence:</a:t>
            </a:r>
            <a:br>
              <a:rPr lang="en-US" sz="4000" b="1" dirty="0" smtClean="0"/>
            </a:br>
            <a:endParaRPr lang="en-US" sz="3500" b="1" dirty="0" smtClean="0"/>
          </a:p>
          <a:p>
            <a:pPr lvl="2"/>
            <a:r>
              <a:rPr lang="en-US" sz="4000" b="1" dirty="0" smtClean="0"/>
              <a:t>Rehabilitation:</a:t>
            </a:r>
            <a:br>
              <a:rPr lang="en-US" sz="4000" b="1" dirty="0" smtClean="0"/>
            </a:br>
            <a:endParaRPr lang="en-US" sz="4000" b="1" dirty="0" smtClean="0"/>
          </a:p>
          <a:p>
            <a:pPr lvl="2"/>
            <a:r>
              <a:rPr lang="en-US" sz="4000" b="1" dirty="0" smtClean="0"/>
              <a:t>Incapacitation:  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Corrections-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4000" dirty="0" smtClean="0"/>
              <a:t>Ancient:</a:t>
            </a:r>
          </a:p>
          <a:p>
            <a:pPr lvl="1"/>
            <a:r>
              <a:rPr lang="en-US" sz="4000" dirty="0" smtClean="0"/>
              <a:t>Medieval:</a:t>
            </a:r>
          </a:p>
          <a:p>
            <a:pPr lvl="1"/>
            <a:r>
              <a:rPr lang="en-US" sz="4000" b="1" dirty="0" smtClean="0"/>
              <a:t>PN System:</a:t>
            </a:r>
            <a:br>
              <a:rPr lang="en-US" sz="4000" b="1" dirty="0" smtClean="0"/>
            </a:br>
            <a:endParaRPr lang="en-US" sz="4000" b="1" dirty="0" smtClean="0"/>
          </a:p>
          <a:p>
            <a:pPr lvl="1"/>
            <a:r>
              <a:rPr lang="en-US" sz="4000" b="1" dirty="0" smtClean="0"/>
              <a:t>NY System:</a:t>
            </a:r>
            <a:br>
              <a:rPr lang="en-US" sz="4000" b="1" dirty="0" smtClean="0"/>
            </a:br>
            <a:endParaRPr lang="en-US" sz="4000" b="1" dirty="0" smtClean="0"/>
          </a:p>
          <a:p>
            <a:pPr lvl="1"/>
            <a:r>
              <a:rPr lang="en-US" sz="4000" dirty="0" smtClean="0"/>
              <a:t>Hard labor (contract):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sentences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371600"/>
            <a:ext cx="7772400" cy="4572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Indeterminate-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  <a:p>
            <a:r>
              <a:rPr lang="en-US" sz="4000" b="1" dirty="0" smtClean="0"/>
              <a:t>Determinate</a:t>
            </a:r>
            <a:r>
              <a:rPr lang="en-US" dirty="0" smtClean="0"/>
              <a:t>- </a:t>
            </a:r>
          </a:p>
          <a:p>
            <a:pPr lvl="1"/>
            <a:r>
              <a:rPr lang="en-US" dirty="0" smtClean="0"/>
              <a:t>NO parole… but still can be released early</a:t>
            </a:r>
            <a:endParaRPr lang="en-US" sz="4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sentences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371600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dirty="0" smtClean="0"/>
              <a:t>Presumptive (mandatory)-</a:t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dirty="0" smtClean="0"/>
              <a:t>Disparities- </a:t>
            </a:r>
          </a:p>
          <a:p>
            <a:pPr lvl="1"/>
            <a:r>
              <a:rPr lang="en-US" dirty="0" smtClean="0"/>
              <a:t>Different outcomes in similar cases, at all levels of severity</a:t>
            </a:r>
          </a:p>
          <a:p>
            <a:pPr lvl="1"/>
            <a:r>
              <a:rPr lang="en-US" dirty="0" smtClean="0"/>
              <a:t>Imbalance in races represented</a:t>
            </a:r>
            <a:endParaRPr lang="en-US" sz="40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sentences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371600"/>
            <a:ext cx="7772400" cy="4572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Concurrent </a:t>
            </a:r>
            <a:r>
              <a:rPr lang="en-US" sz="4000" b="1" dirty="0" err="1" smtClean="0"/>
              <a:t>vs</a:t>
            </a:r>
            <a:r>
              <a:rPr lang="en-US" sz="4000" b="1" dirty="0" smtClean="0"/>
              <a:t> consecutive:</a:t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 smtClean="0"/>
          </a:p>
          <a:p>
            <a:r>
              <a:rPr lang="en-US" sz="3600" b="1" dirty="0" smtClean="0"/>
              <a:t>Parole/ Good time-</a:t>
            </a:r>
            <a:r>
              <a:rPr lang="en-US" b="1" dirty="0" smtClean="0"/>
              <a:t> </a:t>
            </a:r>
          </a:p>
          <a:p>
            <a:pPr lvl="2"/>
            <a:r>
              <a:rPr lang="en-US" dirty="0" smtClean="0"/>
              <a:t>How lose it? </a:t>
            </a:r>
          </a:p>
          <a:p>
            <a:pPr lvl="3"/>
            <a:r>
              <a:rPr lang="en-US" dirty="0" smtClean="0"/>
              <a:t>Not a sentence, extension of a sentence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Discretion during sentencing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Presentence report-</a:t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 smtClean="0"/>
          </a:p>
          <a:p>
            <a:r>
              <a:rPr lang="en-US" sz="4000" b="1" dirty="0" smtClean="0"/>
              <a:t>Sentencing Guidelines-</a:t>
            </a:r>
            <a:br>
              <a:rPr lang="en-US" sz="4000" b="1" dirty="0" smtClean="0"/>
            </a:br>
            <a:endParaRPr lang="en-US" sz="4000" b="1" dirty="0" smtClean="0"/>
          </a:p>
          <a:p>
            <a:pPr lvl="1"/>
            <a:r>
              <a:rPr lang="en-US" sz="3600" dirty="0" smtClean="0"/>
              <a:t>To limit discretion and reduce disparity</a:t>
            </a:r>
          </a:p>
          <a:p>
            <a:pPr lvl="6">
              <a:buNone/>
            </a:pPr>
            <a:r>
              <a:rPr lang="en-US" sz="2800" dirty="0" smtClean="0"/>
              <a:t>Examples, pg 285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313</TotalTime>
  <Words>62</Words>
  <Application>Microsoft Office PowerPoint</Application>
  <PresentationFormat>On-screen Show (4:3)</PresentationFormat>
  <Paragraphs>34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Franklin Gothic Book</vt:lpstr>
      <vt:lpstr>Perpetua</vt:lpstr>
      <vt:lpstr>Wingdings 2</vt:lpstr>
      <vt:lpstr>Equity</vt:lpstr>
      <vt:lpstr>Sentencing and Corrections</vt:lpstr>
      <vt:lpstr>The Eighth Amendment</vt:lpstr>
      <vt:lpstr>Goals-</vt:lpstr>
      <vt:lpstr>History of Corrections-</vt:lpstr>
      <vt:lpstr>Types of sentences</vt:lpstr>
      <vt:lpstr>Types of sentences</vt:lpstr>
      <vt:lpstr>Types of sentences</vt:lpstr>
      <vt:lpstr>Discretion during sentencing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Facing the Criminal Justice System</dc:title>
  <dc:creator>Kelly Nieto</dc:creator>
  <cp:lastModifiedBy>Tim Bambenek</cp:lastModifiedBy>
  <cp:revision>49</cp:revision>
  <dcterms:created xsi:type="dcterms:W3CDTF">2012-05-16T16:47:42Z</dcterms:created>
  <dcterms:modified xsi:type="dcterms:W3CDTF">2016-11-08T14:42:53Z</dcterms:modified>
</cp:coreProperties>
</file>