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9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9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5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4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3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0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6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0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5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7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6C1-FCDB-42E1-B208-67C2E811E101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49606-C851-4F49-9F5D-7F4DE789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5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7164"/>
            <a:ext cx="9144000" cy="2410691"/>
          </a:xfrm>
        </p:spPr>
        <p:txBody>
          <a:bodyPr/>
          <a:lstStyle/>
          <a:p>
            <a:r>
              <a:rPr lang="en-US" sz="7200" b="1" dirty="0" smtClean="0"/>
              <a:t>Close Reading Strategies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Previewing &amp; Annotating</a:t>
            </a:r>
            <a:endParaRPr lang="en-US" dirty="0"/>
          </a:p>
        </p:txBody>
      </p:sp>
      <p:pic>
        <p:nvPicPr>
          <p:cNvPr id="1030" name="Picture 6" descr="https://s0.wp.com/wp-content/themes/vip/gz-gazette20/a/i/harvard-logo-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543" y="4229244"/>
            <a:ext cx="4852457" cy="12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ccl.rit.albany.edu/knilt/images/6/62/Close_Reading_Detectiv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4" r="39589"/>
          <a:stretch/>
        </p:blipFill>
        <p:spPr bwMode="auto">
          <a:xfrm>
            <a:off x="6977662" y="3297381"/>
            <a:ext cx="3330119" cy="339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40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0327" y="138545"/>
            <a:ext cx="9144000" cy="350058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8000" b="1" u="sng" dirty="0" smtClean="0"/>
              <a:t>Previewing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look around the text before you start reading to learn about the organization &amp; purpose</a:t>
            </a:r>
            <a:endParaRPr lang="en-US" dirty="0"/>
          </a:p>
        </p:txBody>
      </p:sp>
      <p:pic>
        <p:nvPicPr>
          <p:cNvPr id="2050" name="Picture 2" descr="http://noidung.tienganh123.com/file/luyen-thi-ielts/pre/academic-reading/bai1/1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077" y="3925454"/>
            <a:ext cx="3494232" cy="205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39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4618" y="171018"/>
            <a:ext cx="9144000" cy="1389928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How to Preview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50109"/>
            <a:ext cx="9144000" cy="4544291"/>
          </a:xfrm>
        </p:spPr>
        <p:txBody>
          <a:bodyPr>
            <a:normAutofit/>
          </a:bodyPr>
          <a:lstStyle/>
          <a:p>
            <a:pPr>
              <a:lnSpc>
                <a:spcPct val="220000"/>
              </a:lnSpc>
            </a:pPr>
            <a:r>
              <a:rPr lang="en-US" sz="3200" dirty="0" smtClean="0"/>
              <a:t>*headnotes, an abstract or other prefatory material</a:t>
            </a:r>
          </a:p>
          <a:p>
            <a:pPr>
              <a:lnSpc>
                <a:spcPct val="220000"/>
              </a:lnSpc>
            </a:pPr>
            <a:r>
              <a:rPr lang="en-US" sz="3200" dirty="0" smtClean="0"/>
              <a:t>*How do author’s reputation or credentials influence?</a:t>
            </a:r>
          </a:p>
          <a:p>
            <a:pPr>
              <a:lnSpc>
                <a:spcPct val="220000"/>
              </a:lnSpc>
            </a:pPr>
            <a:r>
              <a:rPr lang="en-US" sz="3200" dirty="0" smtClean="0"/>
              <a:t>*How does layout of a text prepare you for reading?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9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67855"/>
            <a:ext cx="10515600" cy="1394402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Annotating</a:t>
            </a:r>
            <a:endParaRPr lang="en-US" sz="8000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773381"/>
            <a:ext cx="10515600" cy="393469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+mj-lt"/>
              </a:rPr>
              <a:t>Make your reading thinking-intensive from start to finish.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  <a:latin typeface="+mj-lt"/>
              </a:rPr>
              <a:t>Have an ongoing conversation with yourself and the author</a:t>
            </a:r>
            <a:r>
              <a:rPr lang="en-US" sz="4000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638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4656"/>
            <a:ext cx="10515600" cy="1080654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How to Annotate</a:t>
            </a:r>
            <a:endParaRPr lang="en-US" sz="7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117602"/>
            <a:ext cx="10612293" cy="5273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*Pencils or pens (no highlighters)</a:t>
            </a:r>
          </a:p>
          <a:p>
            <a:pPr>
              <a:lnSpc>
                <a:spcPct val="110000"/>
              </a:lnSpc>
            </a:pP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*Margins= ideas that occur to you, important info, connections, questions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*Symbols= key ideas, surprises, questions, etc. 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*Talk to yourself= ask questions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680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Close Reading Strategies Previewing &amp; Annotating</vt:lpstr>
      <vt:lpstr>Previewing look around the text before you start reading to learn about the organization &amp; purpose</vt:lpstr>
      <vt:lpstr>How to Preview</vt:lpstr>
      <vt:lpstr>Annotating</vt:lpstr>
      <vt:lpstr>How to Annotate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Reading Strategies Previewing &amp; Annotating</dc:title>
  <dc:creator>Tim Bambenek</dc:creator>
  <cp:lastModifiedBy>Tim Bambenek</cp:lastModifiedBy>
  <cp:revision>4</cp:revision>
  <dcterms:created xsi:type="dcterms:W3CDTF">2016-08-12T16:30:14Z</dcterms:created>
  <dcterms:modified xsi:type="dcterms:W3CDTF">2016-08-14T02:56:17Z</dcterms:modified>
</cp:coreProperties>
</file>